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88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9"/>
    <p:restoredTop sz="94681"/>
  </p:normalViewPr>
  <p:slideViewPr>
    <p:cSldViewPr snapToGrid="0" snapToObjects="1">
      <p:cViewPr varScale="1">
        <p:scale>
          <a:sx n="104" d="100"/>
          <a:sy n="104" d="100"/>
        </p:scale>
        <p:origin x="21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7A403-8B05-8745-B96C-2B794865F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3DA3E-2481-9E44-A6CF-6CFAB822E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FE1EE-37F6-504A-951F-7EE76B3E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0EBC7-9D13-B54A-ABC0-595FC8F9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5AD39-794A-4C4A-98EF-13354E1D7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6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083F1-936B-8945-A251-0BE60065D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97923-85F4-084B-AEC6-D3F80DA52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5A89A-929F-1446-A20C-57E3B294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8EFDB-AE28-E345-99D3-356BB4B3A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9C0CF-301A-9641-A3DE-3365AC50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7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3DE9-614F-AA4E-81B4-60DC3ACEE1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642EE-6CD3-3E47-BD9B-6AC5B599C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C6D0D-61A3-E24A-9EE2-22535B81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720EA-3846-6D4F-9F35-8C8ABF45F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35457-D8F1-D249-9CD9-3DE56896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1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618C7-9782-2E41-B20A-03EF34C66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010DB-E384-AD44-A664-319500F88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F3D8F-88ED-AF42-AEAB-34ECC269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C8F7-A1C8-0B41-86A2-D5C14532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3E708-B924-7F44-B0B8-4D97C9A8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8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08B3E-8439-234F-9B51-4B46C7663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2C1B1-4F1D-7944-A305-20FB11FF5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4D3BD-1A78-5942-A33F-2C047787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D2C2D-645D-B046-89CD-43F9E57D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1628F-17D2-3147-ACA2-C51DFA5DB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0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C2C21-AE6C-704D-93D5-2676F57B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E26D9-AE36-4242-9E7D-897B685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36642-3B9F-204F-A09E-C623AD6A7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CD209-48A9-6146-AA5D-E9C0D2C4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84350-0ADD-7449-82BB-6F481352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96DD2-F153-A54E-9DC2-3B04C12F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82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01E1E-EF39-5D4F-8CE9-F44916B25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29175-E378-B84F-9EA1-5DE2FC67D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E1AF3-2130-5446-B2BF-B908A99CC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CC3080-CF94-304B-9A26-5E856D7DE3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387E2-D2BA-524B-A69B-AD5EB3ECD0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C74138-31C2-5649-9045-EFB275F8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5E801D-4B7B-B542-BECF-9D54EE3AD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A2F00F-1D01-6F4D-AD65-189C8902D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3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B7D8-B80F-354D-BC65-0650BF04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BD4F7-07DD-7C48-BAF2-5195DAE1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7A542B-561F-7C42-8C9A-7CDCC28C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C30A3-7959-EB45-994E-1333586E8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4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3D6000-D39A-1A49-AFB3-AB7FFB56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6EDD62-A06D-9845-A99E-D66F7A65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086E7-2666-C44A-B1CB-14DDBD369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2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C33FA-7E5F-9E41-AB32-3A7339BC1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5278-DC53-E140-BB89-632E20A42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260CB-2912-E04B-87DD-377D48FCE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9C41D-22F4-7F46-9A2A-ED9FF0F1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C710B-C37E-CB4D-B3A7-CFFD88AF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96B38-09C2-4F4E-B0F6-E5C8A577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7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78E2-E93E-9549-8C8D-796F4488E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47B30C-CD19-D44F-A262-E1E6DDDD7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15936-5037-A646-9FA5-84B16782B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D9E0A-BA41-504B-BFFD-B92F43FAD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A4C08-D8DE-2A46-8381-504BBCF3E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CB350-145B-D547-A883-A52F78F6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5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3A5F9-E1BF-6543-AAF8-AFDB87CCC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3FBCE-4CA0-7F41-B54B-2108A6CC7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8C2CF-99EC-624F-934E-F5D8370D2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36B9F-AC36-E54B-8639-CE9A0831EA14}" type="datetimeFigureOut">
              <a:rPr lang="en-US" smtClean="0"/>
              <a:t>5/31/21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B7B7E-91B6-DB44-A042-534556C71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27212-F9A3-5F41-9E5D-AAC38F195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78273-5FC5-734B-9B44-56907214E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6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A0A2-5C87-E84A-A19C-5D978759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The Greek Alphabet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A2AEDD-74BD-B84B-AA09-D220B77A40C8}"/>
              </a:ext>
            </a:extLst>
          </p:cNvPr>
          <p:cNvSpPr/>
          <p:nvPr/>
        </p:nvSpPr>
        <p:spPr>
          <a:xfrm>
            <a:off x="0" y="3105835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l-GR" b="1" dirty="0"/>
              <a:t>α</a:t>
            </a:r>
            <a:r>
              <a:rPr lang="en-US" dirty="0"/>
              <a:t>       </a:t>
            </a:r>
            <a:r>
              <a:rPr lang="el-GR" b="1" dirty="0"/>
              <a:t>β</a:t>
            </a:r>
            <a:r>
              <a:rPr lang="en-US" dirty="0"/>
              <a:t>          </a:t>
            </a:r>
            <a:r>
              <a:rPr lang="el-GR" b="1" dirty="0"/>
              <a:t>γ</a:t>
            </a:r>
            <a:r>
              <a:rPr lang="en-US" dirty="0"/>
              <a:t>          </a:t>
            </a:r>
            <a:r>
              <a:rPr lang="el-GR" b="1" dirty="0"/>
              <a:t>δ</a:t>
            </a:r>
            <a:r>
              <a:rPr lang="en-US" dirty="0"/>
              <a:t>          </a:t>
            </a:r>
            <a:r>
              <a:rPr lang="el-GR" b="1" dirty="0"/>
              <a:t>ε</a:t>
            </a:r>
            <a:r>
              <a:rPr lang="en-US" dirty="0"/>
              <a:t>          </a:t>
            </a:r>
            <a:r>
              <a:rPr lang="el-GR" b="1" dirty="0"/>
              <a:t>ζ</a:t>
            </a:r>
            <a:r>
              <a:rPr lang="en-US" dirty="0"/>
              <a:t>      </a:t>
            </a:r>
            <a:r>
              <a:rPr lang="el-GR" b="1" dirty="0"/>
              <a:t>η</a:t>
            </a:r>
            <a:r>
              <a:rPr lang="en-US" dirty="0"/>
              <a:t>       </a:t>
            </a:r>
            <a:r>
              <a:rPr lang="el-GR" b="1" dirty="0"/>
              <a:t>θ</a:t>
            </a:r>
            <a:r>
              <a:rPr lang="en-US" dirty="0"/>
              <a:t>       </a:t>
            </a:r>
            <a:r>
              <a:rPr lang="el-GR" b="1" dirty="0"/>
              <a:t>ι</a:t>
            </a:r>
            <a:r>
              <a:rPr lang="en-US" dirty="0"/>
              <a:t>        </a:t>
            </a:r>
            <a:r>
              <a:rPr lang="el-GR" b="1" dirty="0"/>
              <a:t>κ</a:t>
            </a:r>
            <a:r>
              <a:rPr lang="en-US" dirty="0"/>
              <a:t>          </a:t>
            </a:r>
            <a:r>
              <a:rPr lang="el-GR" b="1" dirty="0"/>
              <a:t>λ</a:t>
            </a:r>
            <a:r>
              <a:rPr lang="en-US" dirty="0"/>
              <a:t>        </a:t>
            </a:r>
            <a:r>
              <a:rPr lang="el-GR" b="1" dirty="0"/>
              <a:t>μ</a:t>
            </a:r>
            <a:r>
              <a:rPr lang="en-US" b="1" dirty="0"/>
              <a:t> </a:t>
            </a:r>
            <a:r>
              <a:rPr lang="el-GR" b="1" dirty="0"/>
              <a:t>ν</a:t>
            </a:r>
            <a:r>
              <a:rPr lang="en-US" dirty="0"/>
              <a:t>    </a:t>
            </a:r>
            <a:r>
              <a:rPr lang="el-GR" b="1" dirty="0"/>
              <a:t>ξ</a:t>
            </a:r>
            <a:r>
              <a:rPr lang="en-US" dirty="0"/>
              <a:t>      </a:t>
            </a:r>
            <a:r>
              <a:rPr lang="el-GR" b="1" dirty="0"/>
              <a:t>ο</a:t>
            </a:r>
            <a:r>
              <a:rPr lang="en-US" dirty="0"/>
              <a:t>         </a:t>
            </a:r>
            <a:r>
              <a:rPr lang="el-GR" b="1" dirty="0"/>
              <a:t>π</a:t>
            </a:r>
            <a:r>
              <a:rPr lang="en-US" dirty="0"/>
              <a:t>    </a:t>
            </a:r>
            <a:r>
              <a:rPr lang="el-GR" b="1" dirty="0"/>
              <a:t>ρ</a:t>
            </a:r>
            <a:r>
              <a:rPr lang="en-US" dirty="0"/>
              <a:t>     </a:t>
            </a:r>
            <a:r>
              <a:rPr lang="el-GR" b="1" dirty="0"/>
              <a:t>σ,</a:t>
            </a:r>
            <a:r>
              <a:rPr lang="en-US" b="1" dirty="0"/>
              <a:t> </a:t>
            </a:r>
            <a:r>
              <a:rPr lang="el-GR" b="1" dirty="0"/>
              <a:t>ς</a:t>
            </a:r>
            <a:r>
              <a:rPr lang="en-US" b="1" dirty="0"/>
              <a:t> = </a:t>
            </a:r>
            <a:r>
              <a:rPr lang="en-US" dirty="0"/>
              <a:t>   </a:t>
            </a:r>
            <a:r>
              <a:rPr lang="el-GR" b="1" dirty="0"/>
              <a:t>τ</a:t>
            </a:r>
            <a:r>
              <a:rPr lang="en-US" dirty="0"/>
              <a:t>        </a:t>
            </a:r>
            <a:r>
              <a:rPr lang="el-GR" b="1" dirty="0"/>
              <a:t>υ</a:t>
            </a:r>
            <a:r>
              <a:rPr lang="en-US" dirty="0"/>
              <a:t>        </a:t>
            </a:r>
            <a:r>
              <a:rPr lang="el-GR" b="1" dirty="0"/>
              <a:t>φ</a:t>
            </a:r>
            <a:r>
              <a:rPr lang="en-US" dirty="0"/>
              <a:t>     </a:t>
            </a:r>
            <a:r>
              <a:rPr lang="el-GR" b="1" dirty="0"/>
              <a:t>χ</a:t>
            </a:r>
            <a:r>
              <a:rPr lang="en-US" dirty="0"/>
              <a:t>   </a:t>
            </a:r>
            <a:r>
              <a:rPr lang="el-GR" b="1" dirty="0"/>
              <a:t>ψ</a:t>
            </a:r>
            <a:r>
              <a:rPr lang="en-US" dirty="0"/>
              <a:t>      </a:t>
            </a:r>
            <a:r>
              <a:rPr lang="el-GR" b="1" dirty="0"/>
              <a:t>ω</a:t>
            </a:r>
            <a:endParaRPr lang="en-US" dirty="0"/>
          </a:p>
          <a:p>
            <a:pPr font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3658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2CE6A-E6EC-294D-969F-173825495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/>
              <a:t>Reasons to Study Greek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BF15A-5A0C-8B44-AF69-52F60BE00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4000" b="1" dirty="0"/>
              <a:t>1. The Bible is inspired by God, and the language he chose to allow for the New Testament is Greek.</a:t>
            </a:r>
            <a:endParaRPr lang="en-ZW" sz="4000" b="1" dirty="0"/>
          </a:p>
          <a:p>
            <a:r>
              <a:rPr lang="en-GB" sz="4000" b="1" dirty="0"/>
              <a:t>2. Greek is a most important tool in a Bible interpreter’s toolbelt.</a:t>
            </a:r>
            <a:endParaRPr lang="en-ZW" sz="4000" b="1" dirty="0"/>
          </a:p>
          <a:p>
            <a:r>
              <a:rPr lang="en-GB" sz="4000" b="1" dirty="0"/>
              <a:t>Continued exposure to the original text expands our horizon and furnishes us with a fresh and more authentic perspective than that which we bring from our modern, English-speaking situation.”</a:t>
            </a:r>
            <a:r>
              <a:rPr lang="en-ZW" sz="4000" b="1" dirty="0">
                <a:effectLst/>
              </a:rPr>
              <a:t> </a:t>
            </a:r>
          </a:p>
          <a:p>
            <a:r>
              <a:rPr lang="en-GB" dirty="0"/>
              <a:t>Source: Mark L. Ward, Jr. PhD serves the church as an Academic Editor at </a:t>
            </a:r>
            <a:r>
              <a:rPr lang="en-GB" dirty="0" err="1"/>
              <a:t>Lexham</a:t>
            </a:r>
            <a:r>
              <a:rPr lang="en-GB" dirty="0"/>
              <a:t> Press, the publishing imprint at </a:t>
            </a:r>
            <a:r>
              <a:rPr lang="en-GB" dirty="0" err="1"/>
              <a:t>Faithlife</a:t>
            </a:r>
            <a:r>
              <a:rPr lang="en-GB" dirty="0"/>
              <a:t>.</a:t>
            </a:r>
            <a:r>
              <a:rPr lang="en-ZW" sz="4000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5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Unique Things Men could do: Study Greek The Greek Alphabet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b="1" dirty="0"/>
              <a:t>    </a:t>
            </a:r>
            <a:r>
              <a:rPr lang="el-GR" b="1" dirty="0"/>
              <a:t>α</a:t>
            </a:r>
            <a:r>
              <a:rPr lang="en-US" dirty="0"/>
              <a:t>       </a:t>
            </a:r>
            <a:r>
              <a:rPr lang="el-GR" b="1" dirty="0"/>
              <a:t>β</a:t>
            </a:r>
            <a:r>
              <a:rPr lang="en-US" dirty="0"/>
              <a:t>          </a:t>
            </a:r>
            <a:r>
              <a:rPr lang="el-GR" b="1" dirty="0"/>
              <a:t>γ</a:t>
            </a:r>
            <a:r>
              <a:rPr lang="en-US" dirty="0"/>
              <a:t>          </a:t>
            </a:r>
            <a:r>
              <a:rPr lang="el-GR" b="1" dirty="0"/>
              <a:t>δ</a:t>
            </a:r>
            <a:r>
              <a:rPr lang="en-US" dirty="0"/>
              <a:t>          </a:t>
            </a:r>
            <a:r>
              <a:rPr lang="el-GR" b="1" dirty="0"/>
              <a:t>ε</a:t>
            </a:r>
            <a:r>
              <a:rPr lang="en-US" dirty="0"/>
              <a:t>          </a:t>
            </a:r>
            <a:r>
              <a:rPr lang="el-GR" b="1" dirty="0"/>
              <a:t>ζ</a:t>
            </a:r>
            <a:r>
              <a:rPr lang="en-US" dirty="0"/>
              <a:t>      </a:t>
            </a:r>
            <a:r>
              <a:rPr lang="el-GR" b="1" dirty="0"/>
              <a:t>η</a:t>
            </a:r>
            <a:r>
              <a:rPr lang="en-US" dirty="0"/>
              <a:t>       </a:t>
            </a:r>
            <a:r>
              <a:rPr lang="el-GR" b="1" dirty="0"/>
              <a:t>θ</a:t>
            </a:r>
            <a:r>
              <a:rPr lang="en-US" dirty="0"/>
              <a:t>       </a:t>
            </a:r>
            <a:r>
              <a:rPr lang="el-GR" b="1" dirty="0"/>
              <a:t>ι</a:t>
            </a:r>
            <a:r>
              <a:rPr lang="en-US" dirty="0"/>
              <a:t>        </a:t>
            </a:r>
            <a:r>
              <a:rPr lang="el-GR" b="1" dirty="0"/>
              <a:t>κ</a:t>
            </a:r>
            <a:r>
              <a:rPr lang="en-US" dirty="0"/>
              <a:t>          </a:t>
            </a:r>
            <a:r>
              <a:rPr lang="el-GR" b="1" dirty="0"/>
              <a:t>λ</a:t>
            </a:r>
            <a:r>
              <a:rPr lang="en-US" dirty="0"/>
              <a:t>        </a:t>
            </a:r>
            <a:r>
              <a:rPr lang="el-GR" b="1" dirty="0"/>
              <a:t>μ</a:t>
            </a:r>
            <a:endParaRPr lang="en-US" b="1" dirty="0"/>
          </a:p>
          <a:p>
            <a:pPr fontAlgn="ctr"/>
            <a:r>
              <a:rPr lang="en-US" b="1" dirty="0"/>
              <a:t>alpha</a:t>
            </a:r>
            <a:r>
              <a:rPr lang="en-US" dirty="0"/>
              <a:t> </a:t>
            </a:r>
            <a:r>
              <a:rPr lang="en-US" b="1" dirty="0"/>
              <a:t>beta</a:t>
            </a:r>
            <a:r>
              <a:rPr lang="en-US" dirty="0"/>
              <a:t> </a:t>
            </a:r>
            <a:r>
              <a:rPr lang="en-US" b="1" dirty="0"/>
              <a:t>gamma</a:t>
            </a:r>
            <a:r>
              <a:rPr lang="en-US" dirty="0"/>
              <a:t> </a:t>
            </a:r>
            <a:r>
              <a:rPr lang="en-US" b="1" dirty="0"/>
              <a:t>delta</a:t>
            </a:r>
            <a:r>
              <a:rPr lang="en-US" dirty="0"/>
              <a:t> </a:t>
            </a:r>
            <a:r>
              <a:rPr lang="en-US" b="1" dirty="0"/>
              <a:t>epsilon</a:t>
            </a:r>
            <a:r>
              <a:rPr lang="en-US" dirty="0"/>
              <a:t> </a:t>
            </a:r>
            <a:r>
              <a:rPr lang="en-US" b="1" dirty="0"/>
              <a:t>zeta</a:t>
            </a:r>
            <a:r>
              <a:rPr lang="en-US" dirty="0"/>
              <a:t> </a:t>
            </a:r>
            <a:r>
              <a:rPr lang="en-US" b="1" dirty="0"/>
              <a:t>eta</a:t>
            </a:r>
            <a:r>
              <a:rPr lang="en-US" dirty="0"/>
              <a:t> </a:t>
            </a:r>
            <a:r>
              <a:rPr lang="en-US" b="1" dirty="0"/>
              <a:t>theta</a:t>
            </a:r>
            <a:r>
              <a:rPr lang="en-US" dirty="0"/>
              <a:t> </a:t>
            </a:r>
            <a:r>
              <a:rPr lang="en-US" b="1" dirty="0"/>
              <a:t>iota</a:t>
            </a:r>
            <a:r>
              <a:rPr lang="en-US" dirty="0"/>
              <a:t> </a:t>
            </a:r>
            <a:r>
              <a:rPr lang="en-US" b="1" dirty="0"/>
              <a:t>kappa</a:t>
            </a:r>
            <a:r>
              <a:rPr lang="en-US" dirty="0"/>
              <a:t> </a:t>
            </a:r>
            <a:r>
              <a:rPr lang="en-US" b="1" dirty="0" err="1"/>
              <a:t>lamda</a:t>
            </a:r>
            <a:r>
              <a:rPr lang="en-US" dirty="0"/>
              <a:t> </a:t>
            </a:r>
            <a:r>
              <a:rPr lang="en-US" b="1" dirty="0"/>
              <a:t>mu</a:t>
            </a:r>
          </a:p>
          <a:p>
            <a:pPr fontAlgn="ctr"/>
            <a:r>
              <a:rPr lang="en-US" dirty="0"/>
              <a:t> </a:t>
            </a:r>
            <a:r>
              <a:rPr lang="el-GR" b="1" dirty="0"/>
              <a:t>ν</a:t>
            </a:r>
            <a:r>
              <a:rPr lang="en-US" dirty="0"/>
              <a:t>    </a:t>
            </a:r>
            <a:r>
              <a:rPr lang="el-GR" b="1" dirty="0"/>
              <a:t>ξ</a:t>
            </a:r>
            <a:r>
              <a:rPr lang="en-US" dirty="0"/>
              <a:t>      </a:t>
            </a:r>
            <a:r>
              <a:rPr lang="el-GR" b="1" dirty="0"/>
              <a:t>ο</a:t>
            </a:r>
            <a:r>
              <a:rPr lang="en-US" dirty="0"/>
              <a:t>         </a:t>
            </a:r>
            <a:r>
              <a:rPr lang="el-GR" b="1" dirty="0"/>
              <a:t>π</a:t>
            </a:r>
            <a:r>
              <a:rPr lang="en-US" dirty="0"/>
              <a:t>    </a:t>
            </a:r>
            <a:r>
              <a:rPr lang="el-GR" b="1" dirty="0"/>
              <a:t>ρ</a:t>
            </a:r>
            <a:r>
              <a:rPr lang="en-US" dirty="0"/>
              <a:t>     </a:t>
            </a:r>
            <a:r>
              <a:rPr lang="el-GR" b="1" dirty="0"/>
              <a:t>σ,</a:t>
            </a:r>
            <a:r>
              <a:rPr lang="en-US" b="1" dirty="0"/>
              <a:t> </a:t>
            </a:r>
            <a:r>
              <a:rPr lang="el-GR" b="1" dirty="0"/>
              <a:t>ς</a:t>
            </a:r>
            <a:r>
              <a:rPr lang="en-US" b="1" dirty="0"/>
              <a:t> = </a:t>
            </a:r>
            <a:r>
              <a:rPr lang="en-US" dirty="0"/>
              <a:t>   </a:t>
            </a:r>
            <a:r>
              <a:rPr lang="el-GR" b="1" dirty="0"/>
              <a:t>τ</a:t>
            </a:r>
            <a:r>
              <a:rPr lang="en-US" dirty="0"/>
              <a:t>        </a:t>
            </a:r>
            <a:r>
              <a:rPr lang="el-GR" b="1" dirty="0"/>
              <a:t>υ</a:t>
            </a:r>
            <a:r>
              <a:rPr lang="en-US" dirty="0"/>
              <a:t>        </a:t>
            </a:r>
            <a:r>
              <a:rPr lang="el-GR" b="1" dirty="0"/>
              <a:t>φ</a:t>
            </a:r>
            <a:r>
              <a:rPr lang="en-US" dirty="0"/>
              <a:t>     </a:t>
            </a:r>
            <a:r>
              <a:rPr lang="el-GR" b="1" dirty="0"/>
              <a:t>χ</a:t>
            </a:r>
            <a:r>
              <a:rPr lang="en-US" dirty="0"/>
              <a:t>   </a:t>
            </a:r>
            <a:r>
              <a:rPr lang="el-GR" b="1" dirty="0"/>
              <a:t>ψ</a:t>
            </a:r>
            <a:r>
              <a:rPr lang="en-US" dirty="0"/>
              <a:t>      </a:t>
            </a:r>
            <a:r>
              <a:rPr lang="el-GR" b="1" dirty="0"/>
              <a:t>ω</a:t>
            </a:r>
            <a:endParaRPr lang="en-US" dirty="0"/>
          </a:p>
          <a:p>
            <a:pPr fontAlgn="ctr"/>
            <a:r>
              <a:rPr lang="en-US" b="1" dirty="0"/>
              <a:t>nu</a:t>
            </a:r>
            <a:r>
              <a:rPr lang="en-US" dirty="0"/>
              <a:t> </a:t>
            </a:r>
            <a:r>
              <a:rPr lang="en-US" b="1" dirty="0"/>
              <a:t>xi</a:t>
            </a:r>
            <a:r>
              <a:rPr lang="en-US" dirty="0"/>
              <a:t> </a:t>
            </a:r>
            <a:r>
              <a:rPr lang="en-US" b="1" dirty="0"/>
              <a:t>omicron</a:t>
            </a:r>
            <a:r>
              <a:rPr lang="en-US" dirty="0"/>
              <a:t> </a:t>
            </a:r>
            <a:r>
              <a:rPr lang="en-US" b="1" dirty="0"/>
              <a:t>pi</a:t>
            </a:r>
            <a:r>
              <a:rPr lang="en-US" dirty="0"/>
              <a:t> </a:t>
            </a:r>
            <a:r>
              <a:rPr lang="en-US" b="1" dirty="0"/>
              <a:t>rho</a:t>
            </a:r>
            <a:r>
              <a:rPr lang="en-US" dirty="0"/>
              <a:t> </a:t>
            </a:r>
            <a:r>
              <a:rPr lang="en-US" b="1" dirty="0"/>
              <a:t>sigma   Tau</a:t>
            </a:r>
            <a:r>
              <a:rPr lang="en-US" dirty="0"/>
              <a:t> </a:t>
            </a:r>
            <a:r>
              <a:rPr lang="en-US" b="1" dirty="0"/>
              <a:t>upsilon</a:t>
            </a:r>
            <a:r>
              <a:rPr lang="en-US" dirty="0"/>
              <a:t> </a:t>
            </a:r>
            <a:r>
              <a:rPr lang="en-US" b="1" dirty="0"/>
              <a:t>phi</a:t>
            </a:r>
            <a:r>
              <a:rPr lang="en-US" dirty="0"/>
              <a:t> </a:t>
            </a:r>
            <a:r>
              <a:rPr lang="en-US" b="1" dirty="0"/>
              <a:t>chi</a:t>
            </a:r>
            <a:r>
              <a:rPr lang="en-US" dirty="0"/>
              <a:t> </a:t>
            </a:r>
            <a:r>
              <a:rPr lang="en-US" b="1" dirty="0"/>
              <a:t>psi</a:t>
            </a:r>
            <a:r>
              <a:rPr lang="en-US" dirty="0"/>
              <a:t> </a:t>
            </a:r>
            <a:r>
              <a:rPr lang="en-US" b="1" dirty="0"/>
              <a:t>omega</a:t>
            </a:r>
            <a:endParaRPr lang="en-US" dirty="0"/>
          </a:p>
          <a:p>
            <a:pPr fontAlgn="ctr"/>
            <a:endParaRPr lang="en-US" b="1" dirty="0"/>
          </a:p>
        </p:txBody>
      </p:sp>
      <p:pic>
        <p:nvPicPr>
          <p:cNvPr id="4" name="A_ALPHAB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46920" y="54991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4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5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193</Words>
  <Application>Microsoft Macintosh PowerPoint</Application>
  <PresentationFormat>Widescreen</PresentationFormat>
  <Paragraphs>12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The Greek Alphabet</vt:lpstr>
      <vt:lpstr>Reasons to Study Greek</vt:lpstr>
      <vt:lpstr>Unique Things Men could do: Study Greek The Greek Alphabet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BRAII </dc:title>
  <dc:creator>Microsoft Office User</dc:creator>
  <cp:lastModifiedBy>Microsoft Office User</cp:lastModifiedBy>
  <cp:revision>26</cp:revision>
  <dcterms:created xsi:type="dcterms:W3CDTF">2018-10-06T16:00:32Z</dcterms:created>
  <dcterms:modified xsi:type="dcterms:W3CDTF">2021-05-31T12:28:20Z</dcterms:modified>
</cp:coreProperties>
</file>